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1b5217d0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1b5217d0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1b5217d0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1b5217d0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b5217d0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b5217d0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1b5217d0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1b5217d0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193b24f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193b24f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193b24f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193b24f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b5217d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1b5217d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1b5217d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1b5217d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1b5217d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1b5217d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1b5217d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1b5217d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93b24fb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93b24f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93b24fb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93b24f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1b5217d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1b5217d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1b5217d0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1b5217d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193b24f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193b24f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1b5217d0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1b5217d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b5217d0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b5217d0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1b5217d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1b5217d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1b5217d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1b5217d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1b5217d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1b5217d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1b5217d0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1b5217d0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93b24f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93b24f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b5217d0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1b5217d0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1b5217d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1b5217d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1b5217d0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1b5217d0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1b5217d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1b5217d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b5217d0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1b5217d0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1b5217d0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1b5217d0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b5217d0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b5217d0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93b24f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193b24f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1b5217d0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1b5217d0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1b5217d0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1b5217d0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1b5217d0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1b5217d0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1b5217d0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1b5217d0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1b5217d0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1b5217d0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1b5217d0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1b5217d0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1b5217d0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1b5217d0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1b5217d0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1b5217d0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193b24f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193b24f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1b5217d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1b5217d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b5217d0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1b5217d0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1b5217d0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1b5217d0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1b5217d0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1b5217d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1b5217d0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1b5217d0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1b5217d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1b5217d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1b5217d0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1b5217d0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1b5217d0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1b5217d0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1b5217d0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1b5217d0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193b24fb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193b24fb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b5217d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1b5217d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1b5217d0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1b5217d0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1b5217d0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1b5217d0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1b5217d0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1b5217d0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b5217d0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1b5217d0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1b5217d0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1b5217d0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1b5217d0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1b5217d0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1b5217d0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1b5217d0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1b5217d0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1b5217d0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1b5217d0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1b5217d0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1b5217d0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1b5217d0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1b5217d0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1b5217d0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1b5217d0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1b5217d0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1b5217d0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1b5217d0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1b5217d0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1b5217d0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193b24fb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193b24fb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1b5217d0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1b5217d0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193b24fb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193b24fb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1b5217d0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1b5217d0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1b5217d0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1b5217d0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193b24fb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193b24fb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1b5217d0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1b5217d0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1b5217d0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1b5217d0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Khagik Chris Astor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About myself:</a:t>
            </a:r>
            <a:r>
              <a:rPr lang="en" sz="1700"/>
              <a:t> Currently a 3rd year Software Engineering Student at 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Concordia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Interests:</a:t>
            </a:r>
            <a:r>
              <a:rPr lang="en" sz="1700"/>
              <a:t>  Gaming, Fitness, Food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/>
              <a:t>Role in the Project:</a:t>
            </a:r>
            <a:endParaRPr sz="1700" u="sng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Front End Developer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UI/UX and Software design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Coordinator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923" y="227000"/>
            <a:ext cx="1120276" cy="17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Blanchard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Engineering Student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Web Design /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Role: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Frontend development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Rafi Stepanians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About myself:</a:t>
            </a:r>
            <a:r>
              <a:rPr lang="en" sz="1700"/>
              <a:t> Currently a 3rd year Software Engineering Student at 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Concordia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Interests:</a:t>
            </a:r>
            <a:r>
              <a:rPr lang="en" sz="1700"/>
              <a:t>  Gaming, Sports, Travelling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Role in the Project:</a:t>
            </a:r>
            <a:endParaRPr sz="1700" u="sng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Front End Developer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Back End Developer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150" y="256425"/>
            <a:ext cx="1553325" cy="15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Gerard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68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little</a:t>
            </a:r>
            <a:r>
              <a:rPr lang="en"/>
              <a:t> bit about myself: 3rd year software engineering </a:t>
            </a:r>
            <a:r>
              <a:rPr lang="en"/>
              <a:t>student</a:t>
            </a:r>
            <a:r>
              <a:rPr lang="en"/>
              <a:t> at Concordia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interests: 	computers / technology, science fiction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role in the project: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Product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Software design and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Devops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902" y="245375"/>
            <a:ext cx="1574801" cy="15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Application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50" y="1808487"/>
            <a:ext cx="8561700" cy="1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 statement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900" y="1152475"/>
            <a:ext cx="5274200" cy="39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position statement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39" y="1152475"/>
            <a:ext cx="6885711" cy="36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development lifecycle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Agile 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story focused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assigned work, the individual decides what they want to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Peer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UI Prototypes +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Continuous integration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eventually also be </a:t>
            </a:r>
            <a:r>
              <a:rPr lang="en"/>
              <a:t>continuous</a:t>
            </a:r>
            <a:r>
              <a:rPr lang="en"/>
              <a:t> deployment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stakeholders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-&gt; Patients, Doctors, Health Officials, Immigration Officers, Administrators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Product Owner(s)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Champion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Organization Management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Development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 will be around 15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15 </a:t>
            </a:r>
            <a:r>
              <a:rPr lang="en"/>
              <a:t>minutes</a:t>
            </a:r>
            <a:r>
              <a:rPr lang="en"/>
              <a:t> at the end for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Please feel free to stop me at anytime for clarification or other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Let me know if anything is hard to see over the screen share, we can always open up the </a:t>
            </a:r>
            <a:r>
              <a:rPr lang="en"/>
              <a:t>relevant</a:t>
            </a:r>
            <a:r>
              <a:rPr lang="en"/>
              <a:t> document to zoom 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project backlog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is broken down into epics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atient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Status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Contact Tracing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Messaging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Notification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QR code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Authentication and Authorization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Infrastructure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**View individual user stories from the backlog in the document submitted**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product management workflow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the team finds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book refinement meetings to discuss and validate the user stories and tasks for the next sprint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Refinement includes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of definition of done + requirements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story points, risk, and priority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Every user story, task, or bug is part of an epic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stories and tasks are broken down into sub-tasks so multiple developers can work on a single issue asynchronously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Summary + retrospective overview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 for sprint 1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Deliver 3 user stories from our authentication and authorization epic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Setting up project </a:t>
            </a:r>
            <a:r>
              <a:rPr lang="en"/>
              <a:t>architecture</a:t>
            </a:r>
            <a:r>
              <a:rPr lang="en"/>
              <a:t> and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 out backlog for </a:t>
            </a:r>
            <a:r>
              <a:rPr lang="en"/>
              <a:t>upcoming</a:t>
            </a:r>
            <a:r>
              <a:rPr lang="en"/>
              <a:t> sprints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reached our commitment of 56 points and closed all issues in the sprint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completed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" y="1572250"/>
            <a:ext cx="8703650" cy="22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for architecture and infrastructure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00" y="1739099"/>
            <a:ext cx="8313201" cy="18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for architecture and infrastructure cont.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38" y="1542900"/>
            <a:ext cx="8653926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Tasks for architecture and infrastructure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7" y="2155925"/>
            <a:ext cx="8709924" cy="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38" y="1273850"/>
            <a:ext cx="7687525" cy="35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we will be covering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 to the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outline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Current project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1 Summary + retrospective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Risk management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UI Prototype showcase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Architecture review + tech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Live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2 plan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velocity after sprint 1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Velocity = 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will increase in the following sprints because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are setup to iterate faster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team members have a better idea of the </a:t>
            </a:r>
            <a:r>
              <a:rPr lang="en"/>
              <a:t>scope</a:t>
            </a:r>
            <a:r>
              <a:rPr lang="en"/>
              <a:t> of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Everyone has a better idea of their responsibilities in the project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 format</a:t>
            </a:r>
            <a:endParaRPr/>
          </a:p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retro format is as follows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minutes to creates card in 2 columns, no </a:t>
            </a:r>
            <a:r>
              <a:rPr lang="en"/>
              <a:t>discussion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Went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Improve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everyone is finished writing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Merge similar cards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Vote on the cards (each member has 4 votes)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Starting from the highest voted card we have a discussion about the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we discuss we add cards to the Action Items section for specific actions one person or the entire team can start taking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follow up on action items during the next retrospective meeting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actions items</a:t>
            </a:r>
            <a:endParaRPr/>
          </a:p>
        </p:txBody>
      </p:sp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600" y="1530513"/>
            <a:ext cx="24574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150" y="3021725"/>
            <a:ext cx="24955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100" y="1441838"/>
            <a:ext cx="25336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 plan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Identified risks</a:t>
            </a:r>
            <a:endParaRPr/>
          </a:p>
        </p:txBody>
      </p:sp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identified 9 different risks this sprint, all are documented in the submission.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will only </a:t>
            </a:r>
            <a:r>
              <a:rPr lang="en"/>
              <a:t>discuss</a:t>
            </a:r>
            <a:r>
              <a:rPr lang="en"/>
              <a:t> the risks we resolved this sprint as those are the ones that </a:t>
            </a:r>
            <a:r>
              <a:rPr lang="en"/>
              <a:t>affected</a:t>
            </a:r>
            <a:r>
              <a:rPr lang="en"/>
              <a:t> us.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resolved in sprint 1</a:t>
            </a:r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890587" y="2771363"/>
            <a:ext cx="73628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38" y="1247600"/>
            <a:ext cx="7353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resolved in sprint 1 cont.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760" y="1095448"/>
            <a:ext cx="6016474" cy="38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Prototype showcase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let’s go over our persona types which drive the UI/UX</a:t>
            </a:r>
            <a:endParaRPr/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Health Official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Immigration Officer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Administrator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50" y="115375"/>
            <a:ext cx="6110824" cy="46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our team members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375" y="118750"/>
            <a:ext cx="60142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00" y="118750"/>
            <a:ext cx="613519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Official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00" y="152400"/>
            <a:ext cx="63380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13" y="152400"/>
            <a:ext cx="61456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</a:t>
            </a:r>
            <a:r>
              <a:rPr lang="en"/>
              <a:t> go into Figma and see the UI mockups and interactive prototypes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review + tech stack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38" y="0"/>
            <a:ext cx="77317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400" y="0"/>
            <a:ext cx="45071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- Presentation Tier</a:t>
            </a:r>
            <a:endParaRPr/>
          </a:p>
        </p:txBody>
      </p:sp>
      <p:sp>
        <p:nvSpPr>
          <p:cNvPr id="346" name="Google Shape;34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presentation tier is composed of a thin single page application (SPA) </a:t>
            </a:r>
            <a:r>
              <a:rPr lang="en"/>
              <a:t>client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Language -&gt;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Core framework -&gt; React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Styling -&gt; SCSS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Core external library -&gt; Vuexy (template library)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***A full comparison for all languages and frameworks in in the document**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- Application Tier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application tier is composed of a monolithic web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Language</a:t>
            </a:r>
            <a:r>
              <a:rPr lang="en"/>
              <a:t> -&gt; Typescript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 framework -&gt; Restify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Dependency injection -&gt; Inversify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Database client -&gt; 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***A full comparison for all languages and frameworks is in the document**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 Ibrahim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3rd year software engineering student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Previous work experience in </a:t>
            </a:r>
            <a:r>
              <a:rPr lang="en"/>
              <a:t>desktop</a:t>
            </a:r>
            <a:r>
              <a:rPr lang="en"/>
              <a:t> application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Hobbies: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All sports!! Basketball, Brazilian jiu jitsu, </a:t>
            </a:r>
            <a:r>
              <a:rPr lang="en"/>
              <a:t>volleyball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My role in the team: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Backend and frontend development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Software design</a:t>
            </a:r>
            <a:r>
              <a:rPr lang="en"/>
              <a:t> 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461" y="204250"/>
            <a:ext cx="1988839" cy="1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- Database Tier</a:t>
            </a:r>
            <a:endParaRPr/>
          </a:p>
        </p:txBody>
      </p:sp>
      <p:sp>
        <p:nvSpPr>
          <p:cNvPr id="358" name="Google Shape;35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database tier is composed of a single PostgreSQL instance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***A full comparison for all languages and frameworks is in the document**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on Docker</a:t>
            </a:r>
            <a:endParaRPr/>
          </a:p>
        </p:txBody>
      </p:sp>
      <p:sp>
        <p:nvSpPr>
          <p:cNvPr id="364" name="Google Shape;36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 docker containers to develop the application, test, and build for production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Dockerfiles are built using </a:t>
            </a:r>
            <a:r>
              <a:rPr lang="en"/>
              <a:t>multi staged</a:t>
            </a:r>
            <a:r>
              <a:rPr lang="en"/>
              <a:t> builds so they can be built for development or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 docker-compose in our development environments in order to orchestrate all required containers for build, run, log, and teardown actions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pipeline using GitHub Actions</a:t>
            </a:r>
            <a:endParaRPr/>
          </a:p>
        </p:txBody>
      </p:sp>
      <p:sp>
        <p:nvSpPr>
          <p:cNvPr id="370" name="Google Shape;37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a CI pipeline setup right now which will evolve into a CI/CD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CI = continuous integration and CD = continuous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pipeline runs on every pull request and commit to main (pr merge) and will block if any step </a:t>
            </a:r>
            <a:r>
              <a:rPr lang="en"/>
              <a:t>doesn’t</a:t>
            </a:r>
            <a:r>
              <a:rPr lang="en"/>
              <a:t>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pipeline 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Build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external libraries - Vuexy</a:t>
            </a:r>
            <a:endParaRPr/>
          </a:p>
        </p:txBody>
      </p:sp>
      <p:sp>
        <p:nvSpPr>
          <p:cNvPr id="376" name="Google Shape;37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interface templating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Mobile first mindset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Built on top of Bootstrap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***A full comparison of front end templating libraries is in the document**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testing plan</a:t>
            </a:r>
            <a:endParaRPr/>
          </a:p>
        </p:txBody>
      </p:sp>
      <p:sp>
        <p:nvSpPr>
          <p:cNvPr id="387" name="Google Shape;38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identified 4 types of tests for our system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Unit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Integration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Acceptance</a:t>
            </a:r>
            <a:r>
              <a:rPr lang="en"/>
              <a:t>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Most are automated some are 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have output reports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**More about the specific packages we use for our testing framework </a:t>
            </a:r>
            <a:r>
              <a:rPr lang="en"/>
              <a:t>and a comparison between all of them</a:t>
            </a:r>
            <a:r>
              <a:rPr lang="en"/>
              <a:t> can be found in the document**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tests</a:t>
            </a:r>
            <a:endParaRPr/>
          </a:p>
        </p:txBody>
      </p:sp>
      <p:sp>
        <p:nvSpPr>
          <p:cNvPr id="393" name="Google Shape;39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unit tests are automated tests that run on our CI/CD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 pull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Anytime a pull requests is merged with the main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Server side code uses standard unit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Client side code makes use of snapshot testing because </a:t>
            </a:r>
            <a:r>
              <a:rPr lang="en"/>
              <a:t>it's</a:t>
            </a:r>
            <a:r>
              <a:rPr lang="en"/>
              <a:t> a thin client and </a:t>
            </a:r>
            <a:r>
              <a:rPr lang="en"/>
              <a:t>does not</a:t>
            </a:r>
            <a:r>
              <a:rPr lang="en"/>
              <a:t> contain much business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Render JavaScript into HTML and saves the stub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a change is made we can compare the 2 to see if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change was supposed to be made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change was correct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report</a:t>
            </a:r>
            <a:endParaRPr/>
          </a:p>
        </p:txBody>
      </p:sp>
      <p:sp>
        <p:nvSpPr>
          <p:cNvPr id="399" name="Google Shape;39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00" y="173050"/>
            <a:ext cx="3354200" cy="48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 with unit tests</a:t>
            </a:r>
            <a:endParaRPr/>
          </a:p>
        </p:txBody>
      </p:sp>
      <p:sp>
        <p:nvSpPr>
          <p:cNvPr id="406" name="Google Shape;406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 generate code coverage reports for both the front end and server side using the appropriate libraries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 report</a:t>
            </a:r>
            <a:endParaRPr/>
          </a:p>
        </p:txBody>
      </p:sp>
      <p:sp>
        <p:nvSpPr>
          <p:cNvPr id="412" name="Google Shape;41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484300"/>
            <a:ext cx="71723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Raiu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About myself:</a:t>
            </a:r>
            <a:r>
              <a:rPr lang="en" sz="1700"/>
              <a:t> Currently a 3rd year Software Engineering Student at Concordia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Interests:</a:t>
            </a:r>
            <a:r>
              <a:rPr lang="en" sz="1700"/>
              <a:t>  Gaming, Algorithms, Stocks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Role in the Project:</a:t>
            </a:r>
            <a:endParaRPr sz="1700" u="sng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Front End Developer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Documentation</a:t>
            </a:r>
            <a:endParaRPr sz="1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tests</a:t>
            </a:r>
            <a:endParaRPr/>
          </a:p>
        </p:txBody>
      </p:sp>
      <p:sp>
        <p:nvSpPr>
          <p:cNvPr id="419" name="Google Shape;41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integration tests are automated tests that run on our CI/CD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 pull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Anytime a pull requests is merged with the main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server side tests use a full PostgreSQL DB instance running in docker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have written db initialization and seeding scripts to help scaffold the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client side tests use a mock API that returns stubbed responses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Tests</a:t>
            </a:r>
            <a:endParaRPr/>
          </a:p>
        </p:txBody>
      </p:sp>
      <p:sp>
        <p:nvSpPr>
          <p:cNvPr id="425" name="Google Shape;42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</a:t>
            </a:r>
            <a:r>
              <a:rPr lang="en"/>
              <a:t>manually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automated but not on our roadmap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Tests the systems functionalities end-to-end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 is steps / action for the tester to perform and the associated outcome for each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400175"/>
            <a:ext cx="59436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1509713"/>
            <a:ext cx="59245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1590675"/>
            <a:ext cx="59245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</a:t>
            </a:r>
            <a:r>
              <a:rPr lang="en"/>
              <a:t> Tests</a:t>
            </a:r>
            <a:endParaRPr/>
          </a:p>
        </p:txBody>
      </p:sp>
      <p:sp>
        <p:nvSpPr>
          <p:cNvPr id="446" name="Google Shape;44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manually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automated but not on our roadmap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Tests the system according to the 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use this means they are derived directly from our user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 is Gherkin Syntax which is a behavioral driven development (BDD) syntax that allows us to define our tests in terms of user state and behavior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462088"/>
            <a:ext cx="60198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433513"/>
            <a:ext cx="59626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63" y="1490663"/>
            <a:ext cx="59340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Daren Kafafian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About myself:</a:t>
            </a:r>
            <a:r>
              <a:rPr lang="en" sz="1700"/>
              <a:t> Currently a 3rd year Software Engineering Student at Concordia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Interests:</a:t>
            </a:r>
            <a:r>
              <a:rPr lang="en" sz="1700"/>
              <a:t>  Gaming, Sports, F1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Role in the Project:</a:t>
            </a:r>
            <a:endParaRPr sz="1700" u="sng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Front End Developer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plan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in sprint 2?</a:t>
            </a:r>
            <a:endParaRPr/>
          </a:p>
        </p:txBody>
      </p:sp>
      <p:sp>
        <p:nvSpPr>
          <p:cNvPr id="477" name="Google Shape;477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focus will be on delivering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stories in the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Authentication and authorization epic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Patient Management epic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Status management epic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Fix a few UI bugs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Finish up </a:t>
            </a:r>
            <a:r>
              <a:rPr lang="en"/>
              <a:t>remaining</a:t>
            </a:r>
            <a:r>
              <a:rPr lang="en"/>
              <a:t> front end infrastructure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Sprint 2 contains 75 story points, which is ~33% increase from sprint 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of our main goals for this sprint is to have more frequent meetings, mainly refinement meetings so everyone in the team has ownership and visibility of the user stories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1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Domenic Seccareccia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67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About myself:</a:t>
            </a:r>
            <a:r>
              <a:rPr lang="en" sz="1700"/>
              <a:t> Currently a 3rd year Software Engineering Student at 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Concordia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Interests:</a:t>
            </a:r>
            <a:r>
              <a:rPr lang="en" sz="1700"/>
              <a:t>  Finance / Investing, Technology, Sports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/>
              <a:t>Role in the Project:</a:t>
            </a:r>
            <a:endParaRPr sz="1700" u="sng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UI/UX Designer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Front End Developer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400" y="296450"/>
            <a:ext cx="1723975" cy="17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Ejazali Rezayi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About myself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Currently a 3rd year in software engineering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Gaming, anime, sports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Role in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Front end and back end developer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00" y="547275"/>
            <a:ext cx="1335775" cy="17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